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3" y="1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55D2D-C728-4804-8816-9C07103BEBF4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4CC7-D99E-4F8E-901E-7E36F5074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38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55D2D-C728-4804-8816-9C07103BEBF4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4CC7-D99E-4F8E-901E-7E36F5074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268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55D2D-C728-4804-8816-9C07103BEBF4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4CC7-D99E-4F8E-901E-7E36F5074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609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55D2D-C728-4804-8816-9C07103BEBF4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4CC7-D99E-4F8E-901E-7E36F5074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34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55D2D-C728-4804-8816-9C07103BEBF4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4CC7-D99E-4F8E-901E-7E36F5074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37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55D2D-C728-4804-8816-9C07103BEBF4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4CC7-D99E-4F8E-901E-7E36F5074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166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55D2D-C728-4804-8816-9C07103BEBF4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4CC7-D99E-4F8E-901E-7E36F5074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278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55D2D-C728-4804-8816-9C07103BEBF4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4CC7-D99E-4F8E-901E-7E36F5074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602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55D2D-C728-4804-8816-9C07103BEBF4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4CC7-D99E-4F8E-901E-7E36F5074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1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55D2D-C728-4804-8816-9C07103BEBF4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4CC7-D99E-4F8E-901E-7E36F5074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112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55D2D-C728-4804-8816-9C07103BEBF4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A4CC7-D99E-4F8E-901E-7E36F5074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74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55D2D-C728-4804-8816-9C07103BEBF4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A4CC7-D99E-4F8E-901E-7E36F5074D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283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Febri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BPK Riau</a:t>
            </a:r>
          </a:p>
          <a:p>
            <a:r>
              <a:rPr lang="en-US" dirty="0" smtClean="0"/>
              <a:t>S1 </a:t>
            </a:r>
            <a:r>
              <a:rPr lang="en-US" dirty="0" err="1" smtClean="0"/>
              <a:t>Akuntansi</a:t>
            </a:r>
            <a:endParaRPr lang="en-US" dirty="0" smtClean="0"/>
          </a:p>
          <a:p>
            <a:r>
              <a:rPr lang="en-US" dirty="0" err="1" smtClean="0"/>
              <a:t>Kondisi</a:t>
            </a:r>
            <a:r>
              <a:rPr lang="en-US" dirty="0" smtClean="0"/>
              <a:t> Semester yang </a:t>
            </a:r>
            <a:r>
              <a:rPr lang="en-US" dirty="0" err="1" smtClean="0"/>
              <a:t>lebih</a:t>
            </a:r>
            <a:r>
              <a:rPr lang="en-US" dirty="0" smtClean="0"/>
              <a:t> hectic</a:t>
            </a:r>
          </a:p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tahunan</a:t>
            </a:r>
            <a:r>
              <a:rPr lang="en-US" dirty="0" smtClean="0"/>
              <a:t> (SKP) &gt;&gt;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Kampus</a:t>
            </a:r>
            <a:endParaRPr lang="en-US" dirty="0" smtClean="0"/>
          </a:p>
          <a:p>
            <a:r>
              <a:rPr lang="en-US" dirty="0" err="1" smtClean="0"/>
              <a:t>Dosen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mengajar</a:t>
            </a:r>
            <a:r>
              <a:rPr lang="en-US" dirty="0" smtClean="0"/>
              <a:t> di MIL</a:t>
            </a:r>
          </a:p>
          <a:p>
            <a:r>
              <a:rPr lang="en-US" dirty="0" smtClean="0"/>
              <a:t>Prof. </a:t>
            </a:r>
            <a:r>
              <a:rPr lang="en-US" dirty="0" err="1" smtClean="0"/>
              <a:t>Parikesit</a:t>
            </a:r>
            <a:endParaRPr lang="en-US" dirty="0"/>
          </a:p>
          <a:p>
            <a:r>
              <a:rPr lang="en-US" dirty="0" err="1" smtClean="0"/>
              <a:t>Kullap</a:t>
            </a:r>
            <a:r>
              <a:rPr lang="en-US" dirty="0" smtClean="0"/>
              <a:t> : </a:t>
            </a:r>
            <a:r>
              <a:rPr lang="en-US" dirty="0" err="1" smtClean="0"/>
              <a:t>Prokes</a:t>
            </a:r>
            <a:endParaRPr lang="en-US" dirty="0" smtClean="0"/>
          </a:p>
          <a:p>
            <a:r>
              <a:rPr lang="en-US" dirty="0" err="1" smtClean="0"/>
              <a:t>Bappenas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021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Ganjar</a:t>
            </a:r>
            <a:r>
              <a:rPr lang="en-US" dirty="0" smtClean="0"/>
              <a:t> </a:t>
            </a:r>
            <a:r>
              <a:rPr lang="en-US" dirty="0" err="1" smtClean="0"/>
              <a:t>Muldian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Ekonomi</a:t>
            </a:r>
            <a:r>
              <a:rPr lang="en-US" dirty="0" smtClean="0"/>
              <a:t> MSDM</a:t>
            </a:r>
          </a:p>
          <a:p>
            <a:r>
              <a:rPr lang="en-US" dirty="0" err="1" smtClean="0"/>
              <a:t>Pusdiklat</a:t>
            </a:r>
            <a:r>
              <a:rPr lang="en-US" dirty="0" smtClean="0"/>
              <a:t> SDM KLHK Bogor</a:t>
            </a:r>
          </a:p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tahunan</a:t>
            </a:r>
            <a:r>
              <a:rPr lang="en-US" dirty="0" smtClean="0"/>
              <a:t> (SKP) &gt;&gt;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Kampus</a:t>
            </a:r>
            <a:endParaRPr lang="en-US" dirty="0" smtClean="0"/>
          </a:p>
          <a:p>
            <a:r>
              <a:rPr lang="en-US" dirty="0" err="1" smtClean="0"/>
              <a:t>Beasiswa</a:t>
            </a:r>
            <a:r>
              <a:rPr lang="en-US" dirty="0" smtClean="0"/>
              <a:t> KLHK</a:t>
            </a:r>
          </a:p>
          <a:p>
            <a:r>
              <a:rPr lang="en-US" dirty="0" err="1" smtClean="0"/>
              <a:t>Matkul</a:t>
            </a:r>
            <a:r>
              <a:rPr lang="en-US" dirty="0" smtClean="0"/>
              <a:t> </a:t>
            </a:r>
            <a:r>
              <a:rPr lang="en-US" dirty="0" err="1" smtClean="0"/>
              <a:t>Keanekaragaman</a:t>
            </a:r>
            <a:r>
              <a:rPr lang="en-US" dirty="0" smtClean="0"/>
              <a:t> </a:t>
            </a:r>
            <a:r>
              <a:rPr lang="en-US" dirty="0" err="1" smtClean="0"/>
              <a:t>Hayati</a:t>
            </a:r>
            <a:r>
              <a:rPr lang="en-US" dirty="0" smtClean="0"/>
              <a:t> (KRS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masuk</a:t>
            </a:r>
            <a:r>
              <a:rPr lang="en-US" dirty="0" smtClean="0"/>
              <a:t>)</a:t>
            </a:r>
          </a:p>
          <a:p>
            <a:r>
              <a:rPr lang="en-US" dirty="0" smtClean="0"/>
              <a:t>Prof. </a:t>
            </a:r>
            <a:r>
              <a:rPr lang="en-US" dirty="0" err="1" smtClean="0"/>
              <a:t>Eri</a:t>
            </a:r>
            <a:r>
              <a:rPr lang="en-US" dirty="0" smtClean="0"/>
              <a:t>, Dr. Ahmad </a:t>
            </a:r>
            <a:r>
              <a:rPr lang="en-US" dirty="0" err="1" smtClean="0"/>
              <a:t>Komarulzaman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402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Michael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Tek</a:t>
            </a:r>
            <a:r>
              <a:rPr lang="en-US" dirty="0" smtClean="0"/>
              <a:t> </a:t>
            </a:r>
            <a:r>
              <a:rPr lang="en-US" dirty="0" err="1" smtClean="0"/>
              <a:t>Lingkungan</a:t>
            </a:r>
            <a:endParaRPr lang="en-US" dirty="0" smtClean="0"/>
          </a:p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tahunan</a:t>
            </a:r>
            <a:r>
              <a:rPr lang="en-US" dirty="0" smtClean="0"/>
              <a:t> (SKP) &gt;&gt;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Kampus</a:t>
            </a:r>
            <a:endParaRPr lang="en-US" dirty="0" smtClean="0"/>
          </a:p>
          <a:p>
            <a:r>
              <a:rPr lang="en-US" dirty="0" err="1" smtClean="0"/>
              <a:t>Bappenas</a:t>
            </a:r>
            <a:endParaRPr lang="en-US" dirty="0" smtClean="0"/>
          </a:p>
          <a:p>
            <a:r>
              <a:rPr lang="en-US" dirty="0" err="1" smtClean="0"/>
              <a:t>Absensi</a:t>
            </a:r>
            <a:r>
              <a:rPr lang="en-US" dirty="0" smtClean="0"/>
              <a:t> </a:t>
            </a:r>
            <a:r>
              <a:rPr lang="en-US" dirty="0" err="1" smtClean="0"/>
              <a:t>Kuliah</a:t>
            </a:r>
            <a:r>
              <a:rPr lang="en-US" dirty="0" smtClean="0"/>
              <a:t> &gt;&gt; </a:t>
            </a:r>
            <a:r>
              <a:rPr lang="en-US" dirty="0" err="1" smtClean="0"/>
              <a:t>Bappenas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akses</a:t>
            </a:r>
            <a:endParaRPr lang="en-US" dirty="0" smtClean="0"/>
          </a:p>
          <a:p>
            <a:r>
              <a:rPr lang="en-US" dirty="0" err="1" smtClean="0"/>
              <a:t>Budhi</a:t>
            </a:r>
            <a:r>
              <a:rPr lang="en-US" dirty="0" smtClean="0"/>
              <a:t> </a:t>
            </a:r>
            <a:r>
              <a:rPr lang="en-US" dirty="0" err="1" smtClean="0"/>
              <a:t>Gunawan</a:t>
            </a:r>
            <a:r>
              <a:rPr lang="en-US" dirty="0" smtClean="0"/>
              <a:t>, Ph.D.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062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Rinody</a:t>
            </a:r>
            <a:r>
              <a:rPr lang="en-US" smtClean="0"/>
              <a:t> [Seminar UP]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Kesehatan</a:t>
            </a:r>
            <a:r>
              <a:rPr lang="en-US" dirty="0" smtClean="0"/>
              <a:t> </a:t>
            </a:r>
            <a:r>
              <a:rPr lang="en-US" dirty="0" err="1" smtClean="0"/>
              <a:t>Masyarakat</a:t>
            </a:r>
            <a:endParaRPr lang="en-US" dirty="0" smtClean="0"/>
          </a:p>
          <a:p>
            <a:r>
              <a:rPr lang="en-US" dirty="0" err="1" smtClean="0"/>
              <a:t>Dinkes</a:t>
            </a:r>
            <a:r>
              <a:rPr lang="en-US" dirty="0" smtClean="0"/>
              <a:t> </a:t>
            </a:r>
            <a:r>
              <a:rPr lang="en-US" dirty="0" err="1" smtClean="0"/>
              <a:t>Kab</a:t>
            </a:r>
            <a:r>
              <a:rPr lang="en-US" dirty="0" smtClean="0"/>
              <a:t>. Barito Kuala, Kalimantan Selatan</a:t>
            </a:r>
          </a:p>
          <a:p>
            <a:r>
              <a:rPr lang="en-US" dirty="0" err="1" smtClean="0"/>
              <a:t>Sunardi</a:t>
            </a:r>
            <a:r>
              <a:rPr lang="en-US" dirty="0" smtClean="0"/>
              <a:t>, Ph.D., Dr. </a:t>
            </a:r>
            <a:r>
              <a:rPr lang="en-US" dirty="0" err="1" smtClean="0"/>
              <a:t>Gemilang</a:t>
            </a:r>
            <a:r>
              <a:rPr lang="en-US" dirty="0" smtClean="0"/>
              <a:t> Lara </a:t>
            </a:r>
            <a:r>
              <a:rPr lang="en-US" dirty="0" err="1" smtClean="0"/>
              <a:t>Utama</a:t>
            </a:r>
            <a:endParaRPr lang="en-US" dirty="0" smtClean="0"/>
          </a:p>
          <a:p>
            <a:r>
              <a:rPr lang="en-US" dirty="0" err="1" smtClean="0"/>
              <a:t>Reguler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344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Farid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Manajemen</a:t>
            </a:r>
            <a:r>
              <a:rPr lang="en-US" dirty="0" smtClean="0"/>
              <a:t> </a:t>
            </a:r>
            <a:r>
              <a:rPr lang="en-US" dirty="0" err="1" smtClean="0"/>
              <a:t>Pertanahan</a:t>
            </a:r>
            <a:endParaRPr lang="en-US" dirty="0"/>
          </a:p>
          <a:p>
            <a:r>
              <a:rPr lang="en-US" dirty="0" err="1" smtClean="0"/>
              <a:t>Kemen</a:t>
            </a:r>
            <a:r>
              <a:rPr lang="en-US" dirty="0" smtClean="0"/>
              <a:t> </a:t>
            </a:r>
            <a:r>
              <a:rPr lang="en-US" dirty="0" err="1" smtClean="0"/>
              <a:t>Agraria</a:t>
            </a:r>
            <a:r>
              <a:rPr lang="en-US" dirty="0" smtClean="0"/>
              <a:t> </a:t>
            </a:r>
            <a:r>
              <a:rPr lang="en-US" dirty="0" err="1" smtClean="0"/>
              <a:t>Taru</a:t>
            </a:r>
            <a:r>
              <a:rPr lang="en-US" dirty="0" smtClean="0"/>
              <a:t> </a:t>
            </a:r>
            <a:r>
              <a:rPr lang="en-US" dirty="0" err="1" smtClean="0"/>
              <a:t>Kab</a:t>
            </a:r>
            <a:r>
              <a:rPr lang="en-US" dirty="0" smtClean="0"/>
              <a:t>. </a:t>
            </a:r>
            <a:r>
              <a:rPr lang="en-US" dirty="0" err="1" smtClean="0"/>
              <a:t>Berau</a:t>
            </a:r>
            <a:endParaRPr lang="en-US" dirty="0" smtClean="0"/>
          </a:p>
          <a:p>
            <a:r>
              <a:rPr lang="en-US" dirty="0" err="1" smtClean="0"/>
              <a:t>Budhi</a:t>
            </a:r>
            <a:r>
              <a:rPr lang="en-US" dirty="0" smtClean="0"/>
              <a:t> </a:t>
            </a:r>
            <a:r>
              <a:rPr lang="en-US" dirty="0" err="1" smtClean="0"/>
              <a:t>Gunawan</a:t>
            </a:r>
            <a:r>
              <a:rPr lang="en-US" dirty="0" smtClean="0"/>
              <a:t>, Ph.D., Prof. </a:t>
            </a:r>
            <a:r>
              <a:rPr lang="en-US" dirty="0" err="1" smtClean="0"/>
              <a:t>Bambang</a:t>
            </a:r>
            <a:r>
              <a:rPr lang="en-US" dirty="0" smtClean="0"/>
              <a:t> </a:t>
            </a:r>
            <a:r>
              <a:rPr lang="en-US" dirty="0" err="1" smtClean="0"/>
              <a:t>Heru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89243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Arti</a:t>
            </a:r>
            <a:r>
              <a:rPr lang="en-US" dirty="0" smtClean="0"/>
              <a:t> </a:t>
            </a:r>
            <a:r>
              <a:rPr lang="en-US" dirty="0" err="1" smtClean="0"/>
              <a:t>Hapsari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Teknik</a:t>
            </a:r>
            <a:r>
              <a:rPr lang="en-US" dirty="0" smtClean="0"/>
              <a:t> </a:t>
            </a:r>
            <a:r>
              <a:rPr lang="en-US" dirty="0" err="1" smtClean="0"/>
              <a:t>Lingkungan</a:t>
            </a:r>
            <a:r>
              <a:rPr lang="en-US" dirty="0" smtClean="0"/>
              <a:t> UNDIP</a:t>
            </a:r>
          </a:p>
          <a:p>
            <a:r>
              <a:rPr lang="en-US" dirty="0" smtClean="0"/>
              <a:t>PLTA </a:t>
            </a:r>
            <a:r>
              <a:rPr lang="en-US" dirty="0" err="1" smtClean="0"/>
              <a:t>Cirata</a:t>
            </a:r>
            <a:endParaRPr lang="en-US" dirty="0" smtClean="0"/>
          </a:p>
          <a:p>
            <a:r>
              <a:rPr lang="en-US" dirty="0" smtClean="0"/>
              <a:t>Dr. </a:t>
            </a:r>
            <a:r>
              <a:rPr lang="en-US" dirty="0" err="1" smtClean="0"/>
              <a:t>Dadan</a:t>
            </a:r>
            <a:r>
              <a:rPr lang="en-US" dirty="0" smtClean="0"/>
              <a:t> </a:t>
            </a:r>
            <a:r>
              <a:rPr lang="en-US" dirty="0" err="1" smtClean="0"/>
              <a:t>Sumiarsa</a:t>
            </a:r>
            <a:r>
              <a:rPr lang="en-US" dirty="0" smtClean="0"/>
              <a:t>, Dr. </a:t>
            </a:r>
            <a:r>
              <a:rPr lang="en-US" dirty="0" err="1" smtClean="0"/>
              <a:t>Gemilang</a:t>
            </a:r>
            <a:r>
              <a:rPr lang="en-US" dirty="0" smtClean="0"/>
              <a:t> LU</a:t>
            </a:r>
          </a:p>
          <a:p>
            <a:r>
              <a:rPr lang="en-US" dirty="0" err="1" smtClean="0"/>
              <a:t>Reguler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8369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Fariha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Biologi</a:t>
            </a:r>
            <a:r>
              <a:rPr lang="en-US" dirty="0" smtClean="0"/>
              <a:t> </a:t>
            </a:r>
            <a:r>
              <a:rPr lang="en-US" dirty="0" err="1" smtClean="0"/>
              <a:t>Unpad</a:t>
            </a:r>
            <a:endParaRPr lang="en-US" dirty="0" smtClean="0"/>
          </a:p>
          <a:p>
            <a:r>
              <a:rPr lang="en-US" dirty="0" smtClean="0"/>
              <a:t>Fresh Graduate</a:t>
            </a:r>
          </a:p>
          <a:p>
            <a:r>
              <a:rPr lang="en-US" dirty="0" err="1" smtClean="0"/>
              <a:t>Sunardi</a:t>
            </a:r>
            <a:r>
              <a:rPr lang="en-US" dirty="0" smtClean="0"/>
              <a:t>, Ph.D., Chandra, </a:t>
            </a:r>
            <a:r>
              <a:rPr lang="en-US" dirty="0" err="1" smtClean="0"/>
              <a:t>S.Pi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5095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Sylvia </a:t>
            </a:r>
            <a:r>
              <a:rPr lang="en-US" dirty="0" err="1" smtClean="0"/>
              <a:t>Hasna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Agroteknologi</a:t>
            </a:r>
            <a:r>
              <a:rPr lang="en-US" dirty="0" smtClean="0"/>
              <a:t> UPN Vet </a:t>
            </a:r>
            <a:r>
              <a:rPr lang="en-US" dirty="0" err="1" smtClean="0"/>
              <a:t>Jatim</a:t>
            </a:r>
            <a:endParaRPr lang="en-US" dirty="0" smtClean="0"/>
          </a:p>
          <a:p>
            <a:r>
              <a:rPr lang="en-US" dirty="0" smtClean="0"/>
              <a:t>Fresh Graduate</a:t>
            </a:r>
          </a:p>
          <a:p>
            <a:r>
              <a:rPr lang="en-US" dirty="0" err="1" smtClean="0"/>
              <a:t>Penulisan</a:t>
            </a:r>
            <a:r>
              <a:rPr lang="en-US" dirty="0" smtClean="0"/>
              <a:t> </a:t>
            </a:r>
            <a:r>
              <a:rPr lang="en-US" dirty="0" err="1" smtClean="0"/>
              <a:t>Artikel</a:t>
            </a:r>
            <a:r>
              <a:rPr lang="en-US" dirty="0" smtClean="0"/>
              <a:t>/</a:t>
            </a:r>
            <a:r>
              <a:rPr lang="en-US" dirty="0" err="1" smtClean="0"/>
              <a:t>Karya</a:t>
            </a:r>
            <a:r>
              <a:rPr lang="en-US" dirty="0" smtClean="0"/>
              <a:t> </a:t>
            </a:r>
            <a:r>
              <a:rPr lang="en-US" dirty="0" err="1" smtClean="0"/>
              <a:t>Ilmiah</a:t>
            </a:r>
            <a:r>
              <a:rPr lang="en-US" dirty="0" smtClean="0"/>
              <a:t>: </a:t>
            </a:r>
            <a:r>
              <a:rPr lang="en-US" dirty="0" err="1" smtClean="0"/>
              <a:t>Pedoman</a:t>
            </a:r>
            <a:r>
              <a:rPr lang="en-US" dirty="0" smtClean="0"/>
              <a:t> </a:t>
            </a:r>
            <a:r>
              <a:rPr lang="en-US" dirty="0" err="1" smtClean="0"/>
              <a:t>Penulisan</a:t>
            </a:r>
            <a:endParaRPr lang="en-US" dirty="0" smtClean="0"/>
          </a:p>
          <a:p>
            <a:r>
              <a:rPr lang="en-US" dirty="0" smtClean="0"/>
              <a:t>Prof. Deny </a:t>
            </a:r>
            <a:r>
              <a:rPr lang="en-US" dirty="0" err="1" smtClean="0"/>
              <a:t>Kurniadie</a:t>
            </a:r>
            <a:r>
              <a:rPr lang="en-US" dirty="0" smtClean="0"/>
              <a:t>, Dr. </a:t>
            </a:r>
            <a:r>
              <a:rPr lang="en-US" dirty="0" err="1" smtClean="0"/>
              <a:t>Susanti</a:t>
            </a:r>
            <a:r>
              <a:rPr lang="en-US" dirty="0" smtClean="0"/>
              <a:t> </a:t>
            </a:r>
            <a:r>
              <a:rPr lang="en-US" dirty="0" err="1" smtClean="0"/>
              <a:t>Withaningsih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30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Kesehatan</a:t>
            </a:r>
            <a:r>
              <a:rPr lang="en-US" dirty="0" smtClean="0"/>
              <a:t> </a:t>
            </a:r>
            <a:r>
              <a:rPr lang="en-US" dirty="0" err="1" smtClean="0"/>
              <a:t>Lingkungan</a:t>
            </a:r>
            <a:endParaRPr lang="en-US" dirty="0" smtClean="0"/>
          </a:p>
          <a:p>
            <a:r>
              <a:rPr lang="en-US" dirty="0" err="1" smtClean="0"/>
              <a:t>Kab</a:t>
            </a:r>
            <a:r>
              <a:rPr lang="en-US" dirty="0" smtClean="0"/>
              <a:t> </a:t>
            </a:r>
            <a:r>
              <a:rPr lang="en-US" dirty="0" err="1" smtClean="0"/>
              <a:t>Ketapang</a:t>
            </a:r>
            <a:r>
              <a:rPr lang="en-US" dirty="0" smtClean="0"/>
              <a:t> K</a:t>
            </a:r>
          </a:p>
          <a:p>
            <a:r>
              <a:rPr lang="en-US" dirty="0" err="1" smtClean="0"/>
              <a:t>Bappenas</a:t>
            </a:r>
            <a:endParaRPr lang="en-US" dirty="0" smtClean="0"/>
          </a:p>
          <a:p>
            <a:r>
              <a:rPr lang="en-US" dirty="0" err="1" smtClean="0"/>
              <a:t>Sunardi</a:t>
            </a:r>
            <a:r>
              <a:rPr lang="en-US" dirty="0" smtClean="0"/>
              <a:t>, Ph.D., Dr. Benito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1535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Eki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Kimia</a:t>
            </a:r>
          </a:p>
          <a:p>
            <a:r>
              <a:rPr lang="en-US" dirty="0" err="1" smtClean="0"/>
              <a:t>Puslit</a:t>
            </a:r>
            <a:r>
              <a:rPr lang="en-US" dirty="0" smtClean="0"/>
              <a:t> </a:t>
            </a:r>
            <a:r>
              <a:rPr lang="en-US" dirty="0" err="1" smtClean="0"/>
              <a:t>Biotek</a:t>
            </a:r>
            <a:r>
              <a:rPr lang="en-US" dirty="0" smtClean="0"/>
              <a:t> LIPI, Lab Kimia </a:t>
            </a:r>
            <a:r>
              <a:rPr lang="en-US" dirty="0" err="1" smtClean="0"/>
              <a:t>SDGeologi</a:t>
            </a:r>
            <a:endParaRPr lang="en-US" dirty="0" smtClean="0"/>
          </a:p>
          <a:p>
            <a:r>
              <a:rPr lang="en-US" dirty="0" smtClean="0"/>
              <a:t>Prof. </a:t>
            </a:r>
            <a:r>
              <a:rPr lang="en-US" dirty="0" err="1" smtClean="0"/>
              <a:t>Dennie</a:t>
            </a:r>
            <a:r>
              <a:rPr lang="en-US" dirty="0" smtClean="0"/>
              <a:t> </a:t>
            </a:r>
            <a:r>
              <a:rPr lang="en-US" dirty="0" err="1" smtClean="0"/>
              <a:t>Kurniadi</a:t>
            </a:r>
            <a:r>
              <a:rPr lang="en-US" dirty="0" smtClean="0"/>
              <a:t>, LIPI</a:t>
            </a:r>
          </a:p>
          <a:p>
            <a:r>
              <a:rPr lang="en-US" dirty="0" smtClean="0"/>
              <a:t>KKS, </a:t>
            </a:r>
            <a:r>
              <a:rPr lang="en-US" dirty="0" err="1" smtClean="0"/>
              <a:t>Beasiswa</a:t>
            </a:r>
            <a:r>
              <a:rPr lang="en-US" dirty="0" smtClean="0"/>
              <a:t> </a:t>
            </a:r>
            <a:r>
              <a:rPr lang="en-US" dirty="0" err="1" smtClean="0"/>
              <a:t>Ristekdikti</a:t>
            </a:r>
            <a:endParaRPr lang="en-US" dirty="0" smtClean="0"/>
          </a:p>
          <a:p>
            <a:r>
              <a:rPr lang="en-US" dirty="0" err="1" smtClean="0"/>
              <a:t>Reguler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51611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Indri </a:t>
            </a:r>
            <a:r>
              <a:rPr lang="en-US" dirty="0" err="1" smtClean="0"/>
              <a:t>Widhiastuti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Pengolahan</a:t>
            </a:r>
            <a:r>
              <a:rPr lang="en-US" dirty="0" smtClean="0"/>
              <a:t> </a:t>
            </a:r>
            <a:r>
              <a:rPr lang="en-US" dirty="0" err="1" smtClean="0"/>
              <a:t>Perairan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Konservasi</a:t>
            </a:r>
            <a:r>
              <a:rPr lang="en-US" dirty="0" smtClean="0"/>
              <a:t> </a:t>
            </a:r>
            <a:r>
              <a:rPr lang="en-US" dirty="0" err="1" smtClean="0"/>
              <a:t>Perairan</a:t>
            </a:r>
            <a:r>
              <a:rPr lang="en-US" dirty="0" smtClean="0"/>
              <a:t> Raja </a:t>
            </a:r>
            <a:r>
              <a:rPr lang="en-US" dirty="0" err="1" smtClean="0"/>
              <a:t>Ampat</a:t>
            </a:r>
            <a:endParaRPr lang="en-US" dirty="0" smtClean="0"/>
          </a:p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tahunan</a:t>
            </a:r>
            <a:r>
              <a:rPr lang="en-US" dirty="0" smtClean="0"/>
              <a:t> (SKP) &gt;&gt;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Kampus</a:t>
            </a:r>
            <a:endParaRPr lang="en-US" dirty="0" smtClean="0"/>
          </a:p>
          <a:p>
            <a:r>
              <a:rPr lang="en-US" dirty="0" smtClean="0"/>
              <a:t>Prof. </a:t>
            </a:r>
            <a:r>
              <a:rPr lang="en-US" dirty="0" err="1" smtClean="0"/>
              <a:t>Erri</a:t>
            </a:r>
            <a:r>
              <a:rPr lang="en-US" dirty="0" smtClean="0"/>
              <a:t>, Dr. </a:t>
            </a:r>
            <a:r>
              <a:rPr lang="en-US" dirty="0" err="1" smtClean="0"/>
              <a:t>Yudi</a:t>
            </a:r>
            <a:r>
              <a:rPr lang="en-US" dirty="0" smtClean="0"/>
              <a:t> (FPIK)</a:t>
            </a:r>
          </a:p>
          <a:p>
            <a:r>
              <a:rPr lang="en-US" dirty="0" err="1" smtClean="0"/>
              <a:t>Bappenas</a:t>
            </a:r>
            <a:endParaRPr lang="en-US" dirty="0" smtClean="0"/>
          </a:p>
          <a:p>
            <a:r>
              <a:rPr lang="en-US" dirty="0" err="1" smtClean="0"/>
              <a:t>Absensi</a:t>
            </a:r>
            <a:r>
              <a:rPr lang="en-US" dirty="0" smtClean="0"/>
              <a:t> </a:t>
            </a:r>
            <a:r>
              <a:rPr lang="en-US" dirty="0" err="1" smtClean="0"/>
              <a:t>Kuliah</a:t>
            </a:r>
            <a:r>
              <a:rPr lang="en-US" dirty="0" smtClean="0"/>
              <a:t> &gt;&gt; </a:t>
            </a:r>
            <a:r>
              <a:rPr lang="en-US" dirty="0" err="1" smtClean="0"/>
              <a:t>Bappenas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akses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731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Asima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Manajemen</a:t>
            </a:r>
            <a:r>
              <a:rPr lang="en-US" dirty="0" smtClean="0"/>
              <a:t> </a:t>
            </a:r>
            <a:r>
              <a:rPr lang="en-US" dirty="0" err="1" smtClean="0"/>
              <a:t>Hutam</a:t>
            </a:r>
            <a:endParaRPr lang="en-US" dirty="0" smtClean="0"/>
          </a:p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tahunan</a:t>
            </a:r>
            <a:r>
              <a:rPr lang="en-US" dirty="0" smtClean="0"/>
              <a:t> (SKP) &gt;&gt;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Kampus</a:t>
            </a:r>
            <a:endParaRPr lang="en-US" dirty="0" smtClean="0"/>
          </a:p>
          <a:p>
            <a:r>
              <a:rPr lang="en-US" dirty="0" err="1" smtClean="0"/>
              <a:t>Bappenas</a:t>
            </a:r>
            <a:endParaRPr lang="en-US" dirty="0" smtClean="0"/>
          </a:p>
          <a:p>
            <a:r>
              <a:rPr lang="en-US" dirty="0" err="1" smtClean="0"/>
              <a:t>Absensi</a:t>
            </a:r>
            <a:r>
              <a:rPr lang="en-US" dirty="0" smtClean="0"/>
              <a:t> </a:t>
            </a:r>
            <a:r>
              <a:rPr lang="en-US" dirty="0" err="1" smtClean="0"/>
              <a:t>Kuliah</a:t>
            </a:r>
            <a:r>
              <a:rPr lang="en-US" dirty="0" smtClean="0"/>
              <a:t> &gt;&gt; </a:t>
            </a:r>
            <a:r>
              <a:rPr lang="en-US" dirty="0" err="1" smtClean="0"/>
              <a:t>Bappenas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akses</a:t>
            </a:r>
            <a:endParaRPr lang="en-US" dirty="0" smtClean="0"/>
          </a:p>
          <a:p>
            <a:r>
              <a:rPr lang="en-US" dirty="0" smtClean="0"/>
              <a:t>Dr. </a:t>
            </a:r>
            <a:r>
              <a:rPr lang="en-US" dirty="0" err="1" smtClean="0"/>
              <a:t>Teguh</a:t>
            </a:r>
            <a:r>
              <a:rPr lang="en-US" dirty="0" smtClean="0"/>
              <a:t> </a:t>
            </a:r>
            <a:r>
              <a:rPr lang="en-US" dirty="0" err="1" smtClean="0"/>
              <a:t>Husodo</a:t>
            </a:r>
            <a:r>
              <a:rPr lang="en-US" dirty="0" smtClean="0"/>
              <a:t>, Prof. </a:t>
            </a:r>
            <a:r>
              <a:rPr lang="en-US" dirty="0" err="1" smtClean="0"/>
              <a:t>Opan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096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Oki </a:t>
            </a:r>
            <a:r>
              <a:rPr lang="en-US" dirty="0" err="1" smtClean="0"/>
              <a:t>Gunawan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Kehutanan</a:t>
            </a:r>
            <a:r>
              <a:rPr lang="en-US" dirty="0" smtClean="0"/>
              <a:t> IPB</a:t>
            </a:r>
          </a:p>
          <a:p>
            <a:r>
              <a:rPr lang="en-US" dirty="0" err="1" smtClean="0"/>
              <a:t>Dinas</a:t>
            </a:r>
            <a:r>
              <a:rPr lang="en-US" dirty="0" smtClean="0"/>
              <a:t> </a:t>
            </a:r>
            <a:r>
              <a:rPr lang="en-US" dirty="0" err="1" smtClean="0"/>
              <a:t>Kehutanan</a:t>
            </a:r>
            <a:r>
              <a:rPr lang="en-US" dirty="0" smtClean="0"/>
              <a:t> </a:t>
            </a:r>
            <a:r>
              <a:rPr lang="en-US" dirty="0" err="1" smtClean="0"/>
              <a:t>Prov</a:t>
            </a:r>
            <a:r>
              <a:rPr lang="en-US" dirty="0" smtClean="0"/>
              <a:t> </a:t>
            </a:r>
            <a:r>
              <a:rPr lang="en-US" dirty="0" err="1" smtClean="0"/>
              <a:t>Jawa</a:t>
            </a:r>
            <a:r>
              <a:rPr lang="en-US" dirty="0" smtClean="0"/>
              <a:t> Barat</a:t>
            </a:r>
          </a:p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tahunan</a:t>
            </a:r>
            <a:r>
              <a:rPr lang="en-US" dirty="0" smtClean="0"/>
              <a:t> (SKP) &gt;&gt;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Kampus</a:t>
            </a:r>
            <a:endParaRPr lang="en-US" dirty="0" smtClean="0"/>
          </a:p>
          <a:p>
            <a:r>
              <a:rPr lang="en-US" dirty="0" err="1" smtClean="0"/>
              <a:t>Bappenas</a:t>
            </a:r>
            <a:endParaRPr lang="en-US" dirty="0" smtClean="0"/>
          </a:p>
          <a:p>
            <a:r>
              <a:rPr lang="en-US" dirty="0" err="1" smtClean="0"/>
              <a:t>Absensi</a:t>
            </a:r>
            <a:r>
              <a:rPr lang="en-US" dirty="0" smtClean="0"/>
              <a:t> </a:t>
            </a:r>
            <a:r>
              <a:rPr lang="en-US" dirty="0" err="1" smtClean="0"/>
              <a:t>Kuliah</a:t>
            </a:r>
            <a:r>
              <a:rPr lang="en-US" dirty="0" smtClean="0"/>
              <a:t> &gt;&gt; </a:t>
            </a:r>
            <a:r>
              <a:rPr lang="en-US" dirty="0" err="1" smtClean="0"/>
              <a:t>Bappenas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akses</a:t>
            </a:r>
            <a:endParaRPr lang="en-US" dirty="0" smtClean="0"/>
          </a:p>
          <a:p>
            <a:r>
              <a:rPr lang="en-US" dirty="0" smtClean="0"/>
              <a:t>Prof. </a:t>
            </a:r>
            <a:r>
              <a:rPr lang="en-US" dirty="0" err="1" smtClean="0"/>
              <a:t>Oekan</a:t>
            </a:r>
            <a:r>
              <a:rPr lang="en-US" dirty="0" smtClean="0"/>
              <a:t> + </a:t>
            </a:r>
            <a:r>
              <a:rPr lang="en-US" dirty="0" err="1" smtClean="0"/>
              <a:t>Belanda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20237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Rena </a:t>
            </a:r>
            <a:r>
              <a:rPr lang="en-US" dirty="0" err="1" smtClean="0"/>
              <a:t>Dwi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Perencanaan</a:t>
            </a:r>
            <a:r>
              <a:rPr lang="en-US" dirty="0" smtClean="0"/>
              <a:t> Wilayah</a:t>
            </a:r>
          </a:p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tahunan</a:t>
            </a:r>
            <a:r>
              <a:rPr lang="en-US" dirty="0" smtClean="0"/>
              <a:t> (SKP) &gt;&gt;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Kampus</a:t>
            </a:r>
            <a:endParaRPr lang="en-US" dirty="0" smtClean="0"/>
          </a:p>
          <a:p>
            <a:r>
              <a:rPr lang="en-US" dirty="0" err="1" smtClean="0"/>
              <a:t>Bappenas</a:t>
            </a:r>
            <a:endParaRPr lang="en-US" dirty="0" smtClean="0"/>
          </a:p>
          <a:p>
            <a:r>
              <a:rPr lang="en-US" dirty="0" err="1" smtClean="0"/>
              <a:t>Absensi</a:t>
            </a:r>
            <a:r>
              <a:rPr lang="en-US" dirty="0" smtClean="0"/>
              <a:t> </a:t>
            </a:r>
            <a:r>
              <a:rPr lang="en-US" dirty="0" err="1" smtClean="0"/>
              <a:t>Kuliah</a:t>
            </a:r>
            <a:r>
              <a:rPr lang="en-US" dirty="0" smtClean="0"/>
              <a:t> &gt;&gt; </a:t>
            </a:r>
            <a:r>
              <a:rPr lang="en-US" dirty="0" err="1" smtClean="0"/>
              <a:t>Bappenas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akses</a:t>
            </a:r>
            <a:endParaRPr lang="en-US" dirty="0" smtClean="0"/>
          </a:p>
          <a:p>
            <a:r>
              <a:rPr lang="en-US" dirty="0" smtClean="0"/>
              <a:t>Prof. </a:t>
            </a:r>
            <a:r>
              <a:rPr lang="en-US" dirty="0" err="1" smtClean="0"/>
              <a:t>Chay</a:t>
            </a:r>
            <a:r>
              <a:rPr lang="en-US" dirty="0" smtClean="0"/>
              <a:t> </a:t>
            </a:r>
            <a:r>
              <a:rPr lang="en-US" dirty="0" err="1" smtClean="0"/>
              <a:t>Asdak</a:t>
            </a:r>
            <a:r>
              <a:rPr lang="en-US" dirty="0" smtClean="0"/>
              <a:t>, Dr. </a:t>
            </a:r>
            <a:r>
              <a:rPr lang="en-US" dirty="0" err="1" smtClean="0"/>
              <a:t>Teguh</a:t>
            </a:r>
            <a:r>
              <a:rPr lang="en-US" dirty="0" smtClean="0"/>
              <a:t> </a:t>
            </a:r>
            <a:r>
              <a:rPr lang="en-US" dirty="0" err="1" smtClean="0"/>
              <a:t>Husodo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535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Maulid</a:t>
            </a:r>
            <a:r>
              <a:rPr lang="en-US" dirty="0" smtClean="0"/>
              <a:t> </a:t>
            </a:r>
            <a:r>
              <a:rPr lang="en-US" dirty="0" err="1" smtClean="0"/>
              <a:t>Purnawan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Fisika</a:t>
            </a:r>
            <a:r>
              <a:rPr lang="en-US" dirty="0" smtClean="0"/>
              <a:t> </a:t>
            </a:r>
            <a:r>
              <a:rPr lang="en-US" dirty="0" err="1" smtClean="0"/>
              <a:t>Unpad</a:t>
            </a:r>
            <a:endParaRPr lang="en-US" dirty="0" smtClean="0"/>
          </a:p>
          <a:p>
            <a:r>
              <a:rPr lang="en-US" dirty="0" err="1" smtClean="0"/>
              <a:t>Balai</a:t>
            </a:r>
            <a:r>
              <a:rPr lang="en-US" dirty="0" smtClean="0"/>
              <a:t> </a:t>
            </a:r>
            <a:r>
              <a:rPr lang="en-US" dirty="0" err="1" smtClean="0"/>
              <a:t>Besar</a:t>
            </a:r>
            <a:r>
              <a:rPr lang="en-US" dirty="0" smtClean="0"/>
              <a:t> </a:t>
            </a:r>
            <a:r>
              <a:rPr lang="en-US" dirty="0" err="1" smtClean="0"/>
              <a:t>Keramik</a:t>
            </a:r>
            <a:endParaRPr lang="en-US" dirty="0" smtClean="0"/>
          </a:p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tahunan</a:t>
            </a:r>
            <a:r>
              <a:rPr lang="en-US" dirty="0" smtClean="0"/>
              <a:t> (SKP) &gt;&gt;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Kampus</a:t>
            </a:r>
            <a:endParaRPr lang="en-US" dirty="0" smtClean="0"/>
          </a:p>
          <a:p>
            <a:r>
              <a:rPr lang="en-US" dirty="0" err="1" smtClean="0"/>
              <a:t>Bappenas</a:t>
            </a:r>
            <a:endParaRPr lang="en-US" dirty="0" smtClean="0"/>
          </a:p>
          <a:p>
            <a:r>
              <a:rPr lang="en-US" dirty="0" err="1" smtClean="0"/>
              <a:t>Absensi</a:t>
            </a:r>
            <a:r>
              <a:rPr lang="en-US" dirty="0" smtClean="0"/>
              <a:t> </a:t>
            </a:r>
            <a:r>
              <a:rPr lang="en-US" dirty="0" err="1" smtClean="0"/>
              <a:t>Kuliah</a:t>
            </a:r>
            <a:r>
              <a:rPr lang="en-US" dirty="0" smtClean="0"/>
              <a:t> &gt;&gt; </a:t>
            </a:r>
            <a:r>
              <a:rPr lang="en-US" dirty="0" err="1" smtClean="0"/>
              <a:t>Bappenas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akses</a:t>
            </a:r>
            <a:endParaRPr lang="en-US" dirty="0" smtClean="0"/>
          </a:p>
          <a:p>
            <a:r>
              <a:rPr lang="en-US" dirty="0" smtClean="0"/>
              <a:t>Prof. </a:t>
            </a:r>
            <a:r>
              <a:rPr lang="en-US" dirty="0" err="1" smtClean="0"/>
              <a:t>Fani</a:t>
            </a:r>
            <a:r>
              <a:rPr lang="en-US" dirty="0" smtClean="0"/>
              <a:t>, Pa Benito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415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Gulam</a:t>
            </a:r>
            <a:r>
              <a:rPr lang="en-US" dirty="0" smtClean="0"/>
              <a:t> Arafat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Ilmu</a:t>
            </a:r>
            <a:r>
              <a:rPr lang="en-US" dirty="0" smtClean="0"/>
              <a:t> </a:t>
            </a:r>
            <a:r>
              <a:rPr lang="en-US" dirty="0" err="1" smtClean="0"/>
              <a:t>Kelautan</a:t>
            </a:r>
            <a:r>
              <a:rPr lang="en-US" dirty="0" smtClean="0"/>
              <a:t> </a:t>
            </a:r>
            <a:r>
              <a:rPr lang="en-US" dirty="0" err="1" smtClean="0"/>
              <a:t>Unhas</a:t>
            </a:r>
            <a:endParaRPr lang="en-US" dirty="0" smtClean="0"/>
          </a:p>
          <a:p>
            <a:r>
              <a:rPr lang="en-US" dirty="0" smtClean="0"/>
              <a:t>PT </a:t>
            </a:r>
            <a:r>
              <a:rPr lang="en-US" dirty="0" err="1" smtClean="0"/>
              <a:t>Loka</a:t>
            </a:r>
            <a:r>
              <a:rPr lang="en-US" dirty="0" smtClean="0"/>
              <a:t>, </a:t>
            </a:r>
            <a:r>
              <a:rPr lang="en-US" dirty="0" err="1" smtClean="0"/>
              <a:t>Sorong</a:t>
            </a:r>
            <a:r>
              <a:rPr lang="en-US" dirty="0" smtClean="0"/>
              <a:t> </a:t>
            </a:r>
            <a:r>
              <a:rPr lang="en-US" dirty="0" err="1" smtClean="0"/>
              <a:t>Perikanan</a:t>
            </a:r>
            <a:endParaRPr lang="en-US" dirty="0" smtClean="0"/>
          </a:p>
          <a:p>
            <a:r>
              <a:rPr lang="en-US" dirty="0" err="1" smtClean="0"/>
              <a:t>Budhi</a:t>
            </a:r>
            <a:r>
              <a:rPr lang="en-US" dirty="0" smtClean="0"/>
              <a:t> </a:t>
            </a:r>
            <a:r>
              <a:rPr lang="en-US" dirty="0" err="1" smtClean="0"/>
              <a:t>Gunawan</a:t>
            </a:r>
            <a:r>
              <a:rPr lang="en-US" dirty="0" smtClean="0"/>
              <a:t>, Ph.D., Dr. Iskandar (FPIK)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63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Elly</a:t>
            </a:r>
            <a:r>
              <a:rPr lang="en-US" dirty="0" smtClean="0"/>
              <a:t> </a:t>
            </a:r>
            <a:r>
              <a:rPr lang="en-US" dirty="0" err="1" smtClean="0"/>
              <a:t>Rosiana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Ekonomi</a:t>
            </a:r>
            <a:r>
              <a:rPr lang="en-US" dirty="0" smtClean="0"/>
              <a:t> </a:t>
            </a:r>
            <a:r>
              <a:rPr lang="en-US" dirty="0" err="1" smtClean="0"/>
              <a:t>Akuntansi</a:t>
            </a:r>
            <a:endParaRPr lang="en-US" dirty="0" smtClean="0"/>
          </a:p>
          <a:p>
            <a:r>
              <a:rPr lang="en-US" dirty="0" smtClean="0"/>
              <a:t>BPK</a:t>
            </a:r>
          </a:p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tahunan</a:t>
            </a:r>
            <a:r>
              <a:rPr lang="en-US" dirty="0" smtClean="0"/>
              <a:t> (SKP) &gt;&gt;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Kampus</a:t>
            </a:r>
            <a:endParaRPr lang="en-US" dirty="0" smtClean="0"/>
          </a:p>
          <a:p>
            <a:r>
              <a:rPr lang="en-US" dirty="0" err="1" smtClean="0"/>
              <a:t>Bappenas</a:t>
            </a:r>
            <a:endParaRPr lang="en-US" dirty="0" smtClean="0"/>
          </a:p>
          <a:p>
            <a:r>
              <a:rPr lang="en-US" dirty="0" err="1" smtClean="0"/>
              <a:t>Absensi</a:t>
            </a:r>
            <a:r>
              <a:rPr lang="en-US" dirty="0" smtClean="0"/>
              <a:t> </a:t>
            </a:r>
            <a:r>
              <a:rPr lang="en-US" dirty="0" err="1" smtClean="0"/>
              <a:t>Kuliah</a:t>
            </a:r>
            <a:r>
              <a:rPr lang="en-US" dirty="0" smtClean="0"/>
              <a:t> &gt;&gt; </a:t>
            </a:r>
            <a:r>
              <a:rPr lang="en-US" dirty="0" err="1" smtClean="0"/>
              <a:t>Bappenas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akses</a:t>
            </a:r>
            <a:endParaRPr lang="en-US" dirty="0" smtClean="0"/>
          </a:p>
          <a:p>
            <a:r>
              <a:rPr lang="en-US" dirty="0" smtClean="0"/>
              <a:t>Prof. </a:t>
            </a:r>
            <a:r>
              <a:rPr lang="en-US" dirty="0" err="1" smtClean="0"/>
              <a:t>Parikesit</a:t>
            </a:r>
            <a:r>
              <a:rPr lang="en-US" dirty="0" smtClean="0"/>
              <a:t> , Dr. </a:t>
            </a:r>
            <a:r>
              <a:rPr lang="en-US" dirty="0" err="1" smtClean="0"/>
              <a:t>Susanti</a:t>
            </a:r>
            <a:r>
              <a:rPr lang="en-US" dirty="0" smtClean="0"/>
              <a:t> </a:t>
            </a:r>
            <a:r>
              <a:rPr lang="en-US" dirty="0" err="1" smtClean="0"/>
              <a:t>Withaningsih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550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Prana</a:t>
            </a:r>
            <a:r>
              <a:rPr lang="en-US" dirty="0" smtClean="0"/>
              <a:t> Citra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S1 </a:t>
            </a:r>
            <a:r>
              <a:rPr lang="en-US" dirty="0" err="1" smtClean="0"/>
              <a:t>Teknologi</a:t>
            </a:r>
            <a:r>
              <a:rPr lang="en-US" dirty="0" smtClean="0"/>
              <a:t> </a:t>
            </a:r>
            <a:r>
              <a:rPr lang="en-US" dirty="0" err="1" smtClean="0"/>
              <a:t>Pertanian</a:t>
            </a:r>
            <a:endParaRPr lang="en-US" dirty="0" smtClean="0"/>
          </a:p>
          <a:p>
            <a:r>
              <a:rPr lang="en-US" dirty="0" err="1" smtClean="0"/>
              <a:t>Kementerian</a:t>
            </a:r>
            <a:r>
              <a:rPr lang="en-US" dirty="0" smtClean="0"/>
              <a:t> </a:t>
            </a:r>
            <a:r>
              <a:rPr lang="en-US" dirty="0" err="1" smtClean="0"/>
              <a:t>Agraria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Tata </a:t>
            </a:r>
            <a:r>
              <a:rPr lang="en-US" dirty="0" err="1" smtClean="0"/>
              <a:t>Ruang</a:t>
            </a:r>
            <a:r>
              <a:rPr lang="en-US" dirty="0" smtClean="0"/>
              <a:t>, Jambi</a:t>
            </a:r>
          </a:p>
          <a:p>
            <a:r>
              <a:rPr lang="en-US" dirty="0" err="1" smtClean="0"/>
              <a:t>Penilaian</a:t>
            </a:r>
            <a:r>
              <a:rPr lang="en-US" dirty="0" smtClean="0"/>
              <a:t> </a:t>
            </a:r>
            <a:r>
              <a:rPr lang="en-US" dirty="0" err="1" smtClean="0"/>
              <a:t>tahunan</a:t>
            </a:r>
            <a:r>
              <a:rPr lang="en-US" dirty="0" smtClean="0"/>
              <a:t> (SKP) &gt;&gt;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Kampus</a:t>
            </a:r>
            <a:endParaRPr lang="en-US" dirty="0" smtClean="0"/>
          </a:p>
          <a:p>
            <a:r>
              <a:rPr lang="en-US" dirty="0" err="1" smtClean="0"/>
              <a:t>Bappenas</a:t>
            </a:r>
            <a:endParaRPr lang="en-US" dirty="0" smtClean="0"/>
          </a:p>
          <a:p>
            <a:r>
              <a:rPr lang="en-US" dirty="0" err="1" smtClean="0"/>
              <a:t>Absensi</a:t>
            </a:r>
            <a:r>
              <a:rPr lang="en-US" dirty="0" smtClean="0"/>
              <a:t> </a:t>
            </a:r>
            <a:r>
              <a:rPr lang="en-US" dirty="0" err="1" smtClean="0"/>
              <a:t>Kuliah</a:t>
            </a:r>
            <a:r>
              <a:rPr lang="en-US" dirty="0" smtClean="0"/>
              <a:t> &gt;&gt; </a:t>
            </a:r>
            <a:r>
              <a:rPr lang="en-US" dirty="0" err="1" smtClean="0"/>
              <a:t>Bappenas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akses</a:t>
            </a:r>
            <a:endParaRPr lang="en-US" dirty="0" smtClean="0"/>
          </a:p>
          <a:p>
            <a:r>
              <a:rPr lang="en-US" dirty="0" smtClean="0"/>
              <a:t>Prof. Johan, Dr. </a:t>
            </a:r>
            <a:r>
              <a:rPr lang="en-US" dirty="0" err="1" smtClean="0"/>
              <a:t>Teguh</a:t>
            </a:r>
            <a:r>
              <a:rPr lang="en-US" dirty="0" smtClean="0"/>
              <a:t> </a:t>
            </a:r>
            <a:r>
              <a:rPr lang="en-US" dirty="0" err="1" smtClean="0"/>
              <a:t>Husodo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887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490</Words>
  <Application>Microsoft Office PowerPoint</Application>
  <PresentationFormat>Widescreen</PresentationFormat>
  <Paragraphs>107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Febri</vt:lpstr>
      <vt:lpstr>Indri Widhiastuti</vt:lpstr>
      <vt:lpstr>Asima</vt:lpstr>
      <vt:lpstr>Oki Gunawan</vt:lpstr>
      <vt:lpstr>Rena Dwi </vt:lpstr>
      <vt:lpstr>Maulid Purnawan</vt:lpstr>
      <vt:lpstr>Gulam Arafat</vt:lpstr>
      <vt:lpstr>Elly Rosiana</vt:lpstr>
      <vt:lpstr>Prana Citra</vt:lpstr>
      <vt:lpstr>Ganjar Muldian</vt:lpstr>
      <vt:lpstr>Michael</vt:lpstr>
      <vt:lpstr>Rinody [Seminar UP]</vt:lpstr>
      <vt:lpstr>Farid</vt:lpstr>
      <vt:lpstr>Arti Hapsari</vt:lpstr>
      <vt:lpstr>Fariha</vt:lpstr>
      <vt:lpstr>Sylvia Hasna</vt:lpstr>
      <vt:lpstr>Rama</vt:lpstr>
      <vt:lpstr>Eki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Febri</dc:title>
  <dc:creator>gluta</dc:creator>
  <cp:lastModifiedBy>gluta</cp:lastModifiedBy>
  <cp:revision>7</cp:revision>
  <dcterms:created xsi:type="dcterms:W3CDTF">2021-02-22T03:42:58Z</dcterms:created>
  <dcterms:modified xsi:type="dcterms:W3CDTF">2021-09-17T06:36:18Z</dcterms:modified>
</cp:coreProperties>
</file>